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9" d="100"/>
          <a:sy n="59" d="100"/>
        </p:scale>
        <p:origin x="96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AAE83B-BC8C-427C-959B-E62A2B93F7E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4755199-46C6-417F-99F7-B9907245109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E78799-0A37-4FA0-8C55-8E2F064D55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9ED713-A4C3-43F7-B493-C49DD18B6B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6B14B7-8BEE-4769-A61C-9927F60C2D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81412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312AC62-2F1C-4899-A3D8-805056630D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BB2E8FA-4B96-4965-9BBE-1B238ACBEF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AC85FB4-E492-4769-B920-1F450D595B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8140A55-25B9-453A-9F2C-E828249727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4AD8A-0CEF-4180-9E91-8F398E1E4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84422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765E330-57C5-4227-980E-1EDDCEDADEE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79BE4FB-7A00-4F2E-ACDD-B70F6B1176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D592A4-3A01-4EB5-A5BC-51270DCB50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43DF20A-F07B-4264-B8DE-8D05AA7661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84BC76-7A61-4498-817D-CA33682A96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0041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3B63CE-AF5C-4850-9876-AF2AD75160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C9A2D5-C7BC-4C55-B159-3141624991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166A26-E6BF-4549-A1DE-6198EE1CB1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ED959B0-1D88-495F-B830-0C8EAD60FD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8116F56-AD30-46BF-9665-52BA19B810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749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65656E-87B6-4414-9ADE-47290F1733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99E4DAC-C898-4BD7-973C-433EBE42AA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7B91C8-15CF-4516-A597-B62A80912E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405F6B-B18D-46D2-A49E-08FB51D4BD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9D38722-87CE-4C48-A580-E6D1852C61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47843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E061A2-6E55-4B48-BD66-15AE8C97C8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5026EA-FF2B-4F5A-B6AA-6AC92264AB5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86BAB54-792C-4E75-8413-10BB6B4DDA8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9C62453-2739-4D54-AFE8-9BB5AFF77D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9AB12F-F7E2-4541-859C-9D17D57BF4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E348711-70FA-4089-A05B-CA456777BC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3735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7E817C-F5F9-45F7-B011-3B6683257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BD31A9F-F4D0-4DCA-B295-AC2396A046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AFE0850-475E-4188-8D22-DF8F157B94B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4F1ED38-8DDA-4364-A2D1-A6625D0E069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9EA2C5D-4BED-4289-B6A9-BB967CB38A5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43A700C-89B9-46DC-8A39-A19A914A6B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6265F5F-68F3-4947-A5DD-2EECF31FF6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5B6BB6D-A1D8-4181-AC8B-998B2B8E35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11017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3324DA-8229-4319-8A4F-3A75235090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47B9366-EBB1-4146-B3CF-B5492B3633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04C8794-2E59-499A-A6C6-16879C6DCA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7A082F4-1478-49DD-8E87-9815F604D3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01644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C484141-0CC8-4690-903A-BF7E48C61E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832399D-B7A3-49A9-8B09-51A3318E8C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F97D8F4-E3BA-4252-BDEB-CBE13D12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72383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7C2289-ED66-4104-865F-1CD7C8CA51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3247D61-A838-4DCF-A4F5-51B91F462F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E01748A-77AF-4EA6-9D41-EF258B0CC47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4B5953F-65C2-452A-B2F0-BBC6CF9699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CADCD25-A05B-43E0-A22F-1B1385895C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0DC7286-2387-42E1-99CD-D4D6BE5ABE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77324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D719B2-6FD1-45BD-958C-F170A8A38F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6D43C3B-BF7E-405E-9D2E-E3A5BDFFCD5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817B0E6-87FC-4DA8-A64A-2EDEB0456BA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92825D4-DC8E-42E2-B3AC-98FFA93BD7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DA1998C-5268-4085-8BA4-15AE6F33D3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72B64C3-509B-44CA-BE45-6B6C6BB0A4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5511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B53A6C1-CB89-47C8-AD02-36EED23473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B91F23-A9D8-4FCE-9945-1DD67E7D75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1EE401-64F6-48F1-9B43-5BEE691F9ED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DBD296-04E3-4D37-8ADC-507E896D934E}" type="datetimeFigureOut">
              <a:rPr lang="en-US" smtClean="0"/>
              <a:t>2/23/2023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2DE5FC7-B9E2-4B82-904B-35B32BE50C4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2110E6C-19F1-4A05-B800-AA2C4EAEA4C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C7830E-6586-4206-9831-0C7265FAFE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4129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documentfoundation.org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72363C9-87AB-49D2-9ABD-1764971647D4}"/>
              </a:ext>
            </a:extLst>
          </p:cNvPr>
          <p:cNvSpPr txBox="1"/>
          <p:nvPr/>
        </p:nvSpPr>
        <p:spPr>
          <a:xfrm>
            <a:off x="3739242" y="310242"/>
            <a:ext cx="4310744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>
                <a:latin typeface="Liberation Sans" panose="020B0604020202020204" pitchFamily="34" charset="0"/>
                <a:ea typeface="Liberation Sans" panose="020B0604020202020204" pitchFamily="34" charset="0"/>
                <a:cs typeface="Liberation Sans" panose="020B0604020202020204" pitchFamily="34" charset="0"/>
                <a:hlinkClick r:id="rId2" action="ppaction://hlinkfile"/>
              </a:rPr>
              <a:t>Some multi line hyperlink/field</a:t>
            </a:r>
            <a:br>
              <a:rPr lang="en-US" sz="4400" dirty="0">
                <a:latin typeface="Liberation Sans" panose="020B0604020202020204" pitchFamily="34" charset="0"/>
                <a:ea typeface="Liberation Sans" panose="020B0604020202020204" pitchFamily="34" charset="0"/>
                <a:cs typeface="Liberation Sans" panose="020B0604020202020204" pitchFamily="34" charset="0"/>
              </a:rPr>
            </a:br>
            <a:r>
              <a:rPr lang="en-US" sz="4400" dirty="0">
                <a:latin typeface="Liberation Sans" panose="020B0604020202020204" pitchFamily="34" charset="0"/>
                <a:ea typeface="Liberation Sans" panose="020B0604020202020204" pitchFamily="34" charset="0"/>
                <a:cs typeface="Liberation Sans" panose="020B0604020202020204" pitchFamily="34" charset="0"/>
              </a:rPr>
              <a:t>text that follows after a </a:t>
            </a:r>
            <a:r>
              <a:rPr lang="en-US" sz="4400" dirty="0" err="1">
                <a:latin typeface="Liberation Sans" panose="020B0604020202020204" pitchFamily="34" charset="0"/>
                <a:ea typeface="Liberation Sans" panose="020B0604020202020204" pitchFamily="34" charset="0"/>
                <a:cs typeface="Liberation Sans" panose="020B0604020202020204" pitchFamily="34" charset="0"/>
              </a:rPr>
              <a:t>linebreak</a:t>
            </a:r>
            <a:endParaRPr lang="en-US" sz="4400" dirty="0">
              <a:latin typeface="Liberation Sans" panose="020B0604020202020204" pitchFamily="34" charset="0"/>
              <a:ea typeface="Liberation Sans" panose="020B0604020202020204" pitchFamily="34" charset="0"/>
              <a:cs typeface="Liberation Sans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671305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Liberation Sans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sarper</dc:creator>
  <cp:lastModifiedBy>sarper</cp:lastModifiedBy>
  <cp:revision>1</cp:revision>
  <dcterms:created xsi:type="dcterms:W3CDTF">2023-02-23T11:54:03Z</dcterms:created>
  <dcterms:modified xsi:type="dcterms:W3CDTF">2023-02-23T11:57:12Z</dcterms:modified>
</cp:coreProperties>
</file>

<file path=docProps/thumbnail.jpeg>
</file>