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8" d="100"/>
          <a:sy n="68" d="100"/>
        </p:scale>
        <p:origin x="792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ím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46437189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4684628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Háromszög 2">
            <a:extLst>
              <a:ext uri="{FF2B5EF4-FFF2-40B4-BE49-F238E27FC236}">
                <a16:creationId xmlns:a16="http://schemas.microsoft.com/office/drawing/2014/main" id="{59183DEA-AF47-4572-979A-95A33FDA375E}"/>
              </a:ext>
            </a:extLst>
          </p:cNvPr>
          <p:cNvSpPr/>
          <p:nvPr/>
        </p:nvSpPr>
        <p:spPr>
          <a:xfrm>
            <a:off x="5315243" y="2774852"/>
            <a:ext cx="1561514" cy="1308296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2360806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é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0</Words>
  <Application>Microsoft Office PowerPoint</Application>
  <PresentationFormat>Szélesvásznú</PresentationFormat>
  <Paragraphs>0</Paragraphs>
  <Slides>1</Slides>
  <Notes>0</Notes>
  <HiddenSlides>0</HiddenSlides>
  <MMClips>0</MMClips>
  <ScaleCrop>false</ScaleCrop>
  <HeadingPairs>
    <vt:vector size="6" baseType="variant">
      <vt:variant>
        <vt:lpstr>Használt betűtípusok</vt:lpstr>
      </vt:variant>
      <vt:variant>
        <vt:i4>2</vt:i4>
      </vt:variant>
      <vt:variant>
        <vt:lpstr>Téma</vt:lpstr>
      </vt:variant>
      <vt:variant>
        <vt:i4>1</vt:i4>
      </vt:variant>
      <vt:variant>
        <vt:lpstr>Diacímek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Office-téma</vt:lpstr>
      <vt:lpstr>PowerPoint-bemutató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PowerPoint-bemutató</dc:title>
  <dc:creator>fejleszto</dc:creator>
  <cp:lastModifiedBy>fejleszto</cp:lastModifiedBy>
  <cp:revision>7</cp:revision>
  <dcterms:created xsi:type="dcterms:W3CDTF">2022-02-21T07:35:11Z</dcterms:created>
  <dcterms:modified xsi:type="dcterms:W3CDTF">2022-02-21T09:07:45Z</dcterms:modified>
</cp:coreProperties>
</file>

<file path=docProps/thumbnail.jpeg>
</file>